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63" r:id="rId3"/>
    <p:sldId id="264" r:id="rId4"/>
    <p:sldId id="265" r:id="rId5"/>
    <p:sldId id="266" r:id="rId6"/>
    <p:sldId id="267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-114" y="-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91E379-6351-458E-8C91-CDEE1FFDDC81}" type="datetimeFigureOut">
              <a:rPr lang="ru-RU" smtClean="0"/>
              <a:t>10.06.2016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8EAAD6-2C45-457D-8E90-A61C90B240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272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B784-BA99-46A1-9B80-55EE1FC9FB85}" type="datetime1">
              <a:rPr lang="ru-RU" smtClean="0"/>
              <a:t>10.06.2016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Кафедра "Финансы и кредит" ФГОУ ВПО "ИжГТУ им М.Т.Калашникова"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7B723-AFB0-4ED4-89B6-B90F223C9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810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9DF57-4D2B-425F-882A-2EA93A56341E}" type="datetime1">
              <a:rPr lang="ru-RU" smtClean="0"/>
              <a:t>10.06.2016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Кафедра "Финансы и кредит" ФГОУ ВПО "ИжГТУ им М.Т.Калашникова"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7B723-AFB0-4ED4-89B6-B90F223C9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984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2B6BF-606B-4ACE-B57A-74733C834ECD}" type="datetime1">
              <a:rPr lang="ru-RU" smtClean="0"/>
              <a:t>10.06.2016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Кафедра "Финансы и кредит" ФГОУ ВПО "ИжГТУ им М.Т.Калашникова"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7B723-AFB0-4ED4-89B6-B90F223C9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4829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2F50A-9C88-4F6B-B318-A08848DA37F7}" type="datetime1">
              <a:rPr lang="ru-RU" smtClean="0"/>
              <a:t>10.06.2016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Кафедра "Финансы и кредит" ФГОУ ВПО "ИжГТУ им М.Т.Калашникова"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7B723-AFB0-4ED4-89B6-B90F223C9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377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B6A9-65D6-4506-B642-565C53704E0D}" type="datetime1">
              <a:rPr lang="ru-RU" smtClean="0"/>
              <a:t>10.06.2016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Кафедра "Финансы и кредит" ФГОУ ВПО "ИжГТУ им М.Т.Калашникова"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7B723-AFB0-4ED4-89B6-B90F223C9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30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D3F47-F126-4CAE-9CBF-0E47275A58C2}" type="datetime1">
              <a:rPr lang="ru-RU" smtClean="0"/>
              <a:t>10.06.2016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Кафедра "Финансы и кредит" ФГОУ ВПО "ИжГТУ им М.Т.Калашникова"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7B723-AFB0-4ED4-89B6-B90F223C9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47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75A7-D2AB-4552-BD20-C40C58B4BC4A}" type="datetime1">
              <a:rPr lang="ru-RU" smtClean="0"/>
              <a:t>10.06.2016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Кафедра "Финансы и кредит" ФГОУ ВПО "ИжГТУ им М.Т.Калашникова"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7B723-AFB0-4ED4-89B6-B90F223C9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693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48BBD-05BB-4D13-8969-37EFE5084063}" type="datetime1">
              <a:rPr lang="ru-RU" smtClean="0"/>
              <a:t>10.06.2016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Кафедра "Финансы и кредит" ФГОУ ВПО "ИжГТУ им М.Т.Калашникова"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7B723-AFB0-4ED4-89B6-B90F223C9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710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6010F-DB8C-4AC1-832D-DDC728879D72}" type="datetime1">
              <a:rPr lang="ru-RU" smtClean="0"/>
              <a:t>10.06.2016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Кафедра "Финансы и кредит" ФГОУ ВПО "ИжГТУ им М.Т.Калашникова"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7B723-AFB0-4ED4-89B6-B90F223C9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356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27FAA-19BE-43EE-8743-73870FE331F6}" type="datetime1">
              <a:rPr lang="ru-RU" smtClean="0"/>
              <a:t>10.06.2016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Кафедра "Финансы и кредит" ФГОУ ВПО "ИжГТУ им М.Т.Калашникова"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7B723-AFB0-4ED4-89B6-B90F223C9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498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ADE53-9F60-4C14-AAE7-D6FA9256F778}" type="datetime1">
              <a:rPr lang="ru-RU" smtClean="0"/>
              <a:t>10.06.2016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Кафедра "Финансы и кредит" ФГОУ ВПО "ИжГТУ им М.Т.Калашникова"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7B723-AFB0-4ED4-89B6-B90F223C9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8034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A1D64-0776-4677-B521-BC83AF69E87A}" type="datetime1">
              <a:rPr lang="ru-RU" smtClean="0"/>
              <a:t>10.06.2016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Кафедра "Финансы и кредит" ФГОУ ВПО "ИжГТУ им М.Т.Калашникова"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7B723-AFB0-4ED4-89B6-B90F223C9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83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1104" y="135954"/>
            <a:ext cx="11545824" cy="668337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Цели и задачи ВКР. Объект и предмет исследования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838201" y="5672138"/>
            <a:ext cx="9263062" cy="1049338"/>
          </a:xfrm>
        </p:spPr>
        <p:txBody>
          <a:bodyPr/>
          <a:lstStyle/>
          <a:p>
            <a:pPr algn="l"/>
            <a:endParaRPr lang="ru-RU" sz="16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442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28588"/>
            <a:ext cx="10515600" cy="98583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Исследование проблемы (доказательство актуальности выбранной темы ВКР)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28688"/>
            <a:ext cx="10820400" cy="474345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838201" y="5672138"/>
            <a:ext cx="9263062" cy="104933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181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3664"/>
            <a:ext cx="10515600" cy="920750"/>
          </a:xfrm>
        </p:spPr>
        <p:txBody>
          <a:bodyPr>
            <a:normAutofit fontScale="90000"/>
          </a:bodyPr>
          <a:lstStyle/>
          <a:p>
            <a:r>
              <a:rPr lang="ru-RU" dirty="0"/>
              <a:t>Исследование проблемы (доказательство актуальности выбранной темы ВКР)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85825"/>
            <a:ext cx="10515600" cy="4786314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874777" y="5611178"/>
            <a:ext cx="9263062" cy="104933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651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008" y="402336"/>
            <a:ext cx="11207496" cy="900113"/>
          </a:xfrm>
        </p:spPr>
        <p:txBody>
          <a:bodyPr>
            <a:noAutofit/>
          </a:bodyPr>
          <a:lstStyle/>
          <a:p>
            <a:r>
              <a:rPr lang="ru-RU" sz="3600" dirty="0" smtClean="0"/>
              <a:t>Решение проблемы (мероприятия, предлагаемые в ВКР для решения проблемы предприятия в конкретной области его деятельности)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80031"/>
            <a:ext cx="10061448" cy="389210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838201" y="5672138"/>
            <a:ext cx="9263062" cy="104933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498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8912" y="402336"/>
            <a:ext cx="11448288" cy="900113"/>
          </a:xfrm>
        </p:spPr>
        <p:txBody>
          <a:bodyPr>
            <a:noAutofit/>
          </a:bodyPr>
          <a:lstStyle/>
          <a:p>
            <a:r>
              <a:rPr lang="ru-RU" sz="3600" dirty="0"/>
              <a:t>Решение проблемы (мероприятия, предлагаемые в ВКР для решения проблемы предприятия в конкретной области его деятельности)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82495"/>
            <a:ext cx="10268712" cy="3989643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838201" y="5672138"/>
            <a:ext cx="9263062" cy="104933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530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585216"/>
            <a:ext cx="11609832" cy="1000125"/>
          </a:xfrm>
        </p:spPr>
        <p:txBody>
          <a:bodyPr>
            <a:noAutofit/>
          </a:bodyPr>
          <a:lstStyle/>
          <a:p>
            <a:r>
              <a:rPr lang="ru-RU" sz="3600" dirty="0" smtClean="0"/>
              <a:t>Оценка эффективности, предлагаемых в ВКР мероприятий (таблица с основными показателями, характеризующими эффективность проекта и пояснительный текст к ней)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97024"/>
            <a:ext cx="10256520" cy="3575115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838201" y="5672138"/>
            <a:ext cx="9263062" cy="104933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352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76</Words>
  <Application>Microsoft Office PowerPoint</Application>
  <PresentationFormat>Произвольный</PresentationFormat>
  <Paragraphs>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 Цели и задачи ВКР. Объект и предмет исследования </vt:lpstr>
      <vt:lpstr>Исследование проблемы (доказательство актуальности выбранной темы ВКР)</vt:lpstr>
      <vt:lpstr>Исследование проблемы (доказательство актуальности выбранной темы ВКР)</vt:lpstr>
      <vt:lpstr>Решение проблемы (мероприятия, предлагаемые в ВКР для решения проблемы предприятия в конкретной области его деятельности)</vt:lpstr>
      <vt:lpstr>Решение проблемы (мероприятия, предлагаемые в ВКР для решения проблемы предприятия в конкретной области его деятельности)</vt:lpstr>
      <vt:lpstr>Оценка эффективности, предлагаемых в ВКР мероприятий (таблица с основными показателями, характеризующими эффективность проекта и пояснительный текст к ней)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Цель работы</dc:title>
  <dc:creator>Mikhail Leonov</dc:creator>
  <cp:lastModifiedBy>ksen</cp:lastModifiedBy>
  <cp:revision>6</cp:revision>
  <dcterms:created xsi:type="dcterms:W3CDTF">2016-01-25T11:06:50Z</dcterms:created>
  <dcterms:modified xsi:type="dcterms:W3CDTF">2016-06-10T10:27:03Z</dcterms:modified>
</cp:coreProperties>
</file>