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1E379-6351-458E-8C91-CDEE1FFDDC81}" type="datetimeFigureOut">
              <a:rPr lang="ru-RU" smtClean="0"/>
              <a:t>10.06.2016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EAAD6-2C45-457D-8E90-A61C90B24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7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2B784-BA99-46A1-9B80-55EE1FC9FB85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1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DF57-4D2B-425F-882A-2EA93A56341E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98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6BF-606B-4ACE-B57A-74733C834ECD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8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F50A-9C88-4F6B-B318-A08848DA37F7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7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B6A9-65D6-4506-B642-565C53704E0D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0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3F47-F126-4CAE-9CBF-0E47275A58C2}" type="datetime1">
              <a:rPr lang="ru-RU" smtClean="0"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75A7-D2AB-4552-BD20-C40C58B4BC4A}" type="datetime1">
              <a:rPr lang="ru-RU" smtClean="0"/>
              <a:t>10.06.2016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9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8BBD-05BB-4D13-8969-37EFE5084063}" type="datetime1">
              <a:rPr lang="ru-RU" smtClean="0"/>
              <a:t>10.06.2016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1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010F-DB8C-4AC1-832D-DDC728879D72}" type="datetime1">
              <a:rPr lang="ru-RU" smtClean="0"/>
              <a:t>10.06.2016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35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27FAA-19BE-43EE-8743-73870FE331F6}" type="datetime1">
              <a:rPr lang="ru-RU" smtClean="0"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49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ADE53-9F60-4C14-AAE7-D6FA9256F778}" type="datetime1">
              <a:rPr lang="ru-RU" smtClean="0"/>
              <a:t>10.06.2016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03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1D64-0776-4677-B521-BC83AF69E87A}" type="datetime1">
              <a:rPr lang="ru-RU" smtClean="0"/>
              <a:t>10.06.2016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Кафедра "Финансы и кредит" ФГОУ ВПО "ИжГТУ им М.Т.Калашникова"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7B723-AFB0-4ED4-89B6-B90F223C97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104" y="135954"/>
            <a:ext cx="11545824" cy="668337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Цели и задачи ВКР. Объект и предмет исследования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38201" y="5672138"/>
            <a:ext cx="9263062" cy="1049338"/>
          </a:xfrm>
        </p:spPr>
        <p:txBody>
          <a:bodyPr/>
          <a:lstStyle/>
          <a:p>
            <a:pPr algn="l"/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4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588"/>
            <a:ext cx="10515600" cy="9858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Исследование проблемы (доказательство актуальности выбранной темы ВКР)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688"/>
            <a:ext cx="10820400" cy="47434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38201" y="5672138"/>
            <a:ext cx="9263062" cy="1049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81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664"/>
            <a:ext cx="10515600" cy="920750"/>
          </a:xfrm>
        </p:spPr>
        <p:txBody>
          <a:bodyPr>
            <a:normAutofit fontScale="90000"/>
          </a:bodyPr>
          <a:lstStyle/>
          <a:p>
            <a:r>
              <a:rPr lang="ru-RU" dirty="0"/>
              <a:t>Исследование проблемы (доказательство актуальности выбранной темы ВКР)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5825"/>
            <a:ext cx="10515600" cy="478631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74777" y="5611178"/>
            <a:ext cx="9263062" cy="1049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5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6008" y="402336"/>
            <a:ext cx="11207496" cy="900113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Решение проблемы (мероприятия, предлагаемые в ВКР для решения проблемы предприятия в конкретной области его деятельности)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0031"/>
            <a:ext cx="10061448" cy="38921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38201" y="5672138"/>
            <a:ext cx="9263062" cy="1049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9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912" y="402336"/>
            <a:ext cx="11448288" cy="900113"/>
          </a:xfrm>
        </p:spPr>
        <p:txBody>
          <a:bodyPr>
            <a:noAutofit/>
          </a:bodyPr>
          <a:lstStyle/>
          <a:p>
            <a:r>
              <a:rPr lang="ru-RU" sz="3600" dirty="0"/>
              <a:t>Решение проблемы (мероприятия, предлагаемые в ВКР для решения проблемы предприятия в конкретной области его 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2495"/>
            <a:ext cx="10268712" cy="398964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38201" y="5672138"/>
            <a:ext cx="9263062" cy="1049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3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585216"/>
            <a:ext cx="11609832" cy="10001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Оценка эффективности, предлагаемых в ВКР мероприятий (таблица с основными показателями, характеризующими эффективность проекта и пояснительный текст к ней)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97024"/>
            <a:ext cx="10256520" cy="357511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838201" y="5672138"/>
            <a:ext cx="9263062" cy="1049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5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76</Words>
  <Application>Microsoft Office PowerPoint</Application>
  <PresentationFormat>Произвольный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Цели и задачи ВКР. Объект и предмет исследования </vt:lpstr>
      <vt:lpstr>Исследование проблемы (доказательство актуальности выбранной темы ВКР)</vt:lpstr>
      <vt:lpstr>Исследование проблемы (доказательство актуальности выбранной темы ВКР)</vt:lpstr>
      <vt:lpstr>Решение проблемы (мероприятия, предлагаемые в ВКР для решения проблемы предприятия в конкретной области его деятельности)</vt:lpstr>
      <vt:lpstr>Решение проблемы (мероприятия, предлагаемые в ВКР для решения проблемы предприятия в конкретной области его деятельности)</vt:lpstr>
      <vt:lpstr>Оценка эффективности, предлагаемых в ВКР мероприятий (таблица с основными показателями, характеризующими эффективность проекта и пояснительный текст к ней)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работы</dc:title>
  <dc:creator>Mikhail Leonov</dc:creator>
  <cp:lastModifiedBy>ksen</cp:lastModifiedBy>
  <cp:revision>6</cp:revision>
  <dcterms:created xsi:type="dcterms:W3CDTF">2016-01-25T11:06:50Z</dcterms:created>
  <dcterms:modified xsi:type="dcterms:W3CDTF">2016-06-10T10:27:03Z</dcterms:modified>
</cp:coreProperties>
</file>